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6270" autoAdjust="0"/>
  </p:normalViewPr>
  <p:slideViewPr>
    <p:cSldViewPr>
      <p:cViewPr>
        <p:scale>
          <a:sx n="70" d="100"/>
          <a:sy n="70" d="100"/>
        </p:scale>
        <p:origin x="-59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39AEE-0961-4E50-944A-05FD33067DFE}" type="datetimeFigureOut">
              <a:rPr lang="en-US" smtClean="0"/>
              <a:t>12/10/13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85974-4B88-407D-8A17-9D4CED7E58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703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85974-4B88-407D-8A17-9D4CED7E585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582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22-E7DA-4BBB-B008-C94CC385DFE2}" type="datetimeFigureOut">
              <a:rPr lang="en-US" smtClean="0"/>
              <a:t>12/10/13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8375-CE22-4EBA-A23A-42FA485B3C4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22-E7DA-4BBB-B008-C94CC385DFE2}" type="datetimeFigureOut">
              <a:rPr lang="en-US" smtClean="0"/>
              <a:t>12/10/13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8375-CE22-4EBA-A23A-42FA485B3C4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22-E7DA-4BBB-B008-C94CC385DFE2}" type="datetimeFigureOut">
              <a:rPr lang="en-US" smtClean="0"/>
              <a:t>12/10/13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8375-CE22-4EBA-A23A-42FA485B3C4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22-E7DA-4BBB-B008-C94CC385DFE2}" type="datetimeFigureOut">
              <a:rPr lang="en-US" smtClean="0"/>
              <a:t>12/10/13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8375-CE22-4EBA-A23A-42FA485B3C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22-E7DA-4BBB-B008-C94CC385DFE2}" type="datetimeFigureOut">
              <a:rPr lang="en-US" smtClean="0"/>
              <a:t>12/10/13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8375-CE22-4EBA-A23A-42FA485B3C4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22-E7DA-4BBB-B008-C94CC385DFE2}" type="datetimeFigureOut">
              <a:rPr lang="en-US" smtClean="0"/>
              <a:t>12/10/13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8375-CE22-4EBA-A23A-42FA485B3C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22-E7DA-4BBB-B008-C94CC385DFE2}" type="datetimeFigureOut">
              <a:rPr lang="en-US" smtClean="0"/>
              <a:t>12/10/13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8375-CE22-4EBA-A23A-42FA485B3C4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22-E7DA-4BBB-B008-C94CC385DFE2}" type="datetimeFigureOut">
              <a:rPr lang="en-US" smtClean="0"/>
              <a:t>12/10/13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8375-CE22-4EBA-A23A-42FA485B3C4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22-E7DA-4BBB-B008-C94CC385DFE2}" type="datetimeFigureOut">
              <a:rPr lang="en-US" smtClean="0"/>
              <a:t>12/10/13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8375-CE22-4EBA-A23A-42FA485B3C4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22-E7DA-4BBB-B008-C94CC385DFE2}" type="datetimeFigureOut">
              <a:rPr lang="en-US" smtClean="0"/>
              <a:t>12/10/13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8375-CE22-4EBA-A23A-42FA485B3C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22-E7DA-4BBB-B008-C94CC385DFE2}" type="datetimeFigureOut">
              <a:rPr lang="en-US" smtClean="0"/>
              <a:t>12/10/13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8375-CE22-4EBA-A23A-42FA485B3C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0C86C22-E7DA-4BBB-B008-C94CC385DFE2}" type="datetimeFigureOut">
              <a:rPr lang="en-US" smtClean="0"/>
              <a:t>12/10/13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06E8375-CE22-4EBA-A23A-42FA485B3C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wmf"/><Relationship Id="rId3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371600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latin typeface="Blue Highway Linocut" panose="020B0603020202000104" pitchFamily="34" charset="0"/>
              </a:rPr>
              <a:t>MY HABITATTITUDE FOR DALLAS </a:t>
            </a:r>
            <a:endParaRPr lang="en-US" sz="6600" dirty="0">
              <a:latin typeface="Blue Highway Linocut" panose="020B06030202020001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572000"/>
            <a:ext cx="7854696" cy="1752600"/>
          </a:xfrm>
        </p:spPr>
        <p:txBody>
          <a:bodyPr/>
          <a:lstStyle/>
          <a:p>
            <a:pPr algn="ctr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ower Point from the Fish’s Prospective</a:t>
            </a:r>
          </a:p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Cassy Maart</a:t>
            </a:r>
          </a:p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8" t="33035" r="23046" b="47463"/>
          <a:stretch/>
        </p:blipFill>
        <p:spPr>
          <a:xfrm>
            <a:off x="3562063" y="3276600"/>
            <a:ext cx="2101757" cy="133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06939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64592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1.	I’m a male Dalmatian </a:t>
            </a:r>
            <a:r>
              <a:rPr lang="en-US" sz="3200" dirty="0">
                <a:solidFill>
                  <a:schemeClr val="tx1"/>
                </a:solidFill>
              </a:rPr>
              <a:t>m</a:t>
            </a:r>
            <a:r>
              <a:rPr lang="en-US" sz="3200" dirty="0" smtClean="0">
                <a:solidFill>
                  <a:schemeClr val="tx1"/>
                </a:solidFill>
              </a:rPr>
              <a:t>olly. My owner 	could tell I was a male because I have a 	line-shaped fin along my stomach.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ue Highway Linocut" panose="020B0603020202000104" pitchFamily="34" charset="0"/>
              </a:rPr>
              <a:t>Facts About Me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ue Highway Linocut" panose="020B06030202020001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923" y="5360313"/>
            <a:ext cx="86890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3.	My </a:t>
            </a:r>
            <a:r>
              <a:rPr lang="en-US" sz="3200" dirty="0"/>
              <a:t>scientific name is “</a:t>
            </a:r>
            <a:r>
              <a:rPr lang="en-US" sz="3200" i="1" dirty="0"/>
              <a:t>Poecilia</a:t>
            </a:r>
            <a:r>
              <a:rPr lang="en-US" sz="3200" b="1" i="1" dirty="0"/>
              <a:t> </a:t>
            </a:r>
            <a:r>
              <a:rPr lang="en-US" sz="3200" i="1" dirty="0"/>
              <a:t>sphenops</a:t>
            </a:r>
            <a:r>
              <a:rPr lang="en-US" sz="3200" dirty="0"/>
              <a:t>.”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4925" y="37338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	I’m </a:t>
            </a:r>
            <a:r>
              <a:rPr lang="en-US" sz="3200" dirty="0"/>
              <a:t>white with black </a:t>
            </a:r>
            <a:r>
              <a:rPr lang="en-US" sz="3200" dirty="0" smtClean="0"/>
              <a:t>spots; </a:t>
            </a:r>
            <a:r>
              <a:rPr lang="en-US" sz="3200" dirty="0"/>
              <a:t>just like </a:t>
            </a:r>
            <a:r>
              <a:rPr lang="en-US" sz="3200" dirty="0" smtClean="0"/>
              <a:t>a 	Dalmatian </a:t>
            </a:r>
            <a:r>
              <a:rPr lang="en-US" sz="3200" dirty="0"/>
              <a:t>puppy.</a:t>
            </a:r>
          </a:p>
        </p:txBody>
      </p:sp>
    </p:spTree>
    <p:extLst>
      <p:ext uri="{BB962C8B-B14F-4D97-AF65-F5344CB8AC3E}">
        <p14:creationId xmlns:p14="http://schemas.microsoft.com/office/powerpoint/2010/main" val="169388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565" y="1859280"/>
            <a:ext cx="8458200" cy="655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My home is 6 </a:t>
            </a:r>
            <a:r>
              <a:rPr lang="en-US" dirty="0" smtClean="0">
                <a:solidFill>
                  <a:schemeClr val="tx1"/>
                </a:solidFill>
              </a:rPr>
              <a:t>½ </a:t>
            </a:r>
            <a:r>
              <a:rPr lang="en-US" sz="3200" dirty="0" smtClean="0">
                <a:solidFill>
                  <a:schemeClr val="tx1"/>
                </a:solidFill>
              </a:rPr>
              <a:t>in. high, 6 in. long and 4 in. wide.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ue Highway Linocut" panose="020B0603020202000104" pitchFamily="34" charset="0"/>
              </a:rPr>
              <a:t>My Fishbowl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ue Highway Linocut" panose="020B06030202020001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631443"/>
            <a:ext cx="8686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My bowl sits in a cage because of the sinister cats that constantly lurk around this space!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648200"/>
            <a:ext cx="8686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My specially treated water goes almost all the way to the top of my home.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3581400"/>
            <a:ext cx="8915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 also get to swim around a spiky-looking orange &amp; yellow plant rooted in the pebbles.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2514600"/>
            <a:ext cx="8915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There is a spread of pebbles: yellow, green, clear and blue perfectly laying at the bottom.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88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2517648" cy="2438400"/>
          </a:xfrm>
        </p:spPr>
        <p:txBody>
          <a:bodyPr>
            <a:noAutofit/>
          </a:bodyPr>
          <a:lstStyle/>
          <a:p>
            <a:r>
              <a:rPr lang="en-US" sz="6000" b="0" dirty="0" smtClean="0">
                <a:latin typeface="Blue Highway Linocut" panose="020B0603020202000104" pitchFamily="34" charset="0"/>
              </a:rPr>
              <a:t>Check out my home</a:t>
            </a:r>
            <a:r>
              <a:rPr lang="en-US" sz="6000" dirty="0" smtClean="0">
                <a:latin typeface="Blue Highway Linocut" panose="020B0603020202000104" pitchFamily="34" charset="0"/>
              </a:rPr>
              <a:t>!</a:t>
            </a:r>
            <a:endParaRPr lang="en-US" sz="6000" dirty="0">
              <a:latin typeface="Blue Highway Linocut" panose="020B06030202020001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52400" y="2895600"/>
            <a:ext cx="2819400" cy="3114815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Top left</a:t>
            </a:r>
            <a:r>
              <a:rPr lang="en-US" sz="1800" dirty="0" smtClean="0">
                <a:solidFill>
                  <a:schemeClr val="tx1"/>
                </a:solidFill>
              </a:rPr>
              <a:t>- a picture with my food and the water cleaner!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Top right</a:t>
            </a:r>
            <a:r>
              <a:rPr lang="en-US" sz="1800" dirty="0" smtClean="0">
                <a:solidFill>
                  <a:schemeClr val="tx1"/>
                </a:solidFill>
              </a:rPr>
              <a:t>- My cool pebbles!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Low left</a:t>
            </a:r>
            <a:r>
              <a:rPr lang="en-US" sz="1800" dirty="0" smtClean="0">
                <a:solidFill>
                  <a:schemeClr val="tx1"/>
                </a:solidFill>
              </a:rPr>
              <a:t>- The star of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this project; ME!!!!!!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Low right</a:t>
            </a:r>
            <a:r>
              <a:rPr lang="en-US" sz="1800" dirty="0" smtClean="0">
                <a:solidFill>
                  <a:schemeClr val="tx1"/>
                </a:solidFill>
              </a:rPr>
              <a:t>- My very adored plant decoration!</a:t>
            </a:r>
          </a:p>
          <a:p>
            <a:r>
              <a:rPr lang="en-US" sz="1800" i="1" dirty="0" smtClean="0">
                <a:solidFill>
                  <a:schemeClr val="tx1"/>
                </a:solidFill>
              </a:rPr>
              <a:t>I’m love’n all this attention!</a:t>
            </a:r>
            <a:r>
              <a:rPr lang="en-US" sz="18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lang="en-US" sz="1800" i="1" dirty="0">
              <a:solidFill>
                <a:schemeClr val="tx1"/>
              </a:solidFill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2" b="7442"/>
          <a:stretch>
            <a:fillRect/>
          </a:stretch>
        </p:blipFill>
        <p:spPr>
          <a:xfrm rot="420000">
            <a:off x="2784410" y="503341"/>
            <a:ext cx="6075714" cy="5173381"/>
          </a:xfrm>
        </p:spPr>
      </p:pic>
    </p:spTree>
    <p:extLst>
      <p:ext uri="{BB962C8B-B14F-4D97-AF65-F5344CB8AC3E}">
        <p14:creationId xmlns:p14="http://schemas.microsoft.com/office/powerpoint/2010/main" val="72983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09" y="304800"/>
            <a:ext cx="83058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Blue Highway Linocut" panose="020B0603020202000104" pitchFamily="34" charset="0"/>
              </a:rPr>
              <a:t>Health Things</a:t>
            </a:r>
            <a:endParaRPr lang="en-US" dirty="0">
              <a:latin typeface="Blue Highway Linocut" panose="020B06030202020001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3" t="24510" r="13934" b="9020"/>
          <a:stretch/>
        </p:blipFill>
        <p:spPr>
          <a:xfrm>
            <a:off x="6338455" y="1828800"/>
            <a:ext cx="2215420" cy="33528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4" t="11503" r="20328" b="18693"/>
          <a:stretch/>
        </p:blipFill>
        <p:spPr>
          <a:xfrm>
            <a:off x="457198" y="1819835"/>
            <a:ext cx="1569327" cy="3491753"/>
          </a:xfrm>
          <a:prstGeom prst="round2DiagRect">
            <a:avLst>
              <a:gd name="adj1" fmla="val 16667"/>
              <a:gd name="adj2" fmla="val 437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7" t="6079" r="21803" b="19412"/>
          <a:stretch/>
        </p:blipFill>
        <p:spPr>
          <a:xfrm>
            <a:off x="3429000" y="1766252"/>
            <a:ext cx="1455703" cy="33729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2400" y="5519172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Stress coat makes tap water safe for us fish to swim in.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2170" y="5311588"/>
            <a:ext cx="25879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This is my food. It’s called flake food. It has fish meal and wheat flour in it.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5360" y="5103674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Stress zyme keeps my home squeaky clean! You can only put it in when you’re changing my water.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348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lue Highway Linocut" panose="020B0603020202000104" pitchFamily="34" charset="0"/>
              </a:rPr>
              <a:t>Open Note From Cassy</a:t>
            </a:r>
            <a:endParaRPr lang="en-US" dirty="0">
              <a:latin typeface="Blue Highway Linocut" panose="020B06030202020001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85996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I chose this passion project because I adore animals. I wanted to try taking care of a fish. It has worked great so far. Dallas is a happy, healthy and little fish. I want it to stay that way.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pic>
        <p:nvPicPr>
          <p:cNvPr id="1026" name="Picture 2" descr="C:\Users\CJCMaart\AppData\Local\Microsoft\Windows\Temporary Internet Files\Content.IE5\JQ5SZXFV\MC90042317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612776"/>
            <a:ext cx="1752600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JCMaart\AppData\Local\Microsoft\Windows\Temporary Internet Files\Content.IE5\JQ5SZXFV\MC900338798[1].w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1"/>
          <a:stretch/>
        </p:blipFill>
        <p:spPr bwMode="auto">
          <a:xfrm>
            <a:off x="3194259" y="4343400"/>
            <a:ext cx="1339641" cy="13581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992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2" t="-205" r="32394" b="79657"/>
          <a:stretch/>
        </p:blipFill>
        <p:spPr>
          <a:xfrm>
            <a:off x="381000" y="689780"/>
            <a:ext cx="3733800" cy="3345345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2" t="20020" r="32864" b="61111"/>
          <a:stretch/>
        </p:blipFill>
        <p:spPr>
          <a:xfrm>
            <a:off x="4800600" y="685800"/>
            <a:ext cx="3770835" cy="3200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603242" y="4111388"/>
            <a:ext cx="243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Blue Highway Linocut" panose="020B0603020202000104" pitchFamily="34" charset="0"/>
              </a:rPr>
              <a:t>Other Types of Molly 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Blue Highway Linocut" panose="020B0603020202000104" pitchFamily="34" charset="0"/>
              </a:rPr>
              <a:t>F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Blue Highway Linocut" panose="020B0603020202000104" pitchFamily="34" charset="0"/>
              </a:rPr>
              <a:t>ish</a:t>
            </a:r>
            <a:endParaRPr lang="en-US" sz="4000" dirty="0">
              <a:solidFill>
                <a:schemeClr val="bg2">
                  <a:lumMod val="50000"/>
                </a:schemeClr>
              </a:solidFill>
              <a:latin typeface="Blue Highway Linocut" panose="020B06030202020001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2" t="58431" b="20784"/>
          <a:stretch/>
        </p:blipFill>
        <p:spPr>
          <a:xfrm>
            <a:off x="2362200" y="3047999"/>
            <a:ext cx="3783842" cy="341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2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240</TotalTime>
  <Words>259</Words>
  <Application>Microsoft Macintosh PowerPoint</Application>
  <PresentationFormat>On-screen Show (4:3)</PresentationFormat>
  <Paragraphs>28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Waveform</vt:lpstr>
      <vt:lpstr>MY HABITATTITUDE FOR DALLAS </vt:lpstr>
      <vt:lpstr>Facts About Me</vt:lpstr>
      <vt:lpstr>My Fishbowl</vt:lpstr>
      <vt:lpstr>Check out my home!</vt:lpstr>
      <vt:lpstr>Health Things</vt:lpstr>
      <vt:lpstr>Open Note From Cassy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Habitattitude for Dallas</dc:title>
  <dc:creator>CJCMaart</dc:creator>
  <cp:lastModifiedBy>Derry Township SD Derry Township SD</cp:lastModifiedBy>
  <cp:revision>25</cp:revision>
  <dcterms:created xsi:type="dcterms:W3CDTF">2013-12-01T19:31:33Z</dcterms:created>
  <dcterms:modified xsi:type="dcterms:W3CDTF">2013-12-10T17:24:59Z</dcterms:modified>
</cp:coreProperties>
</file>