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6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6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3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5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5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1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2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2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4B27-3909-4F1E-8C03-7AC3614343D0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980B-3AB4-4AF1-9A39-3FE4BE0F6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9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_CPX48vwaE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55u5Ivx31o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Concussions in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/>
              <a:t>C</a:t>
            </a:r>
            <a:r>
              <a:rPr lang="en-US" dirty="0" smtClean="0"/>
              <a:t>ole Buchanan</a:t>
            </a:r>
            <a:endParaRPr lang="en-US" dirty="0"/>
          </a:p>
        </p:txBody>
      </p:sp>
      <p:pic>
        <p:nvPicPr>
          <p:cNvPr id="1026" name="Picture 2" descr="C:\Users\cbuchanan\AppData\Local\Microsoft\Windows\Temporary Internet Files\Content.IE5\QZW61W2X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85" y="174493"/>
            <a:ext cx="1827886" cy="218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buchanan\AppData\Local\Microsoft\Windows\Temporary Internet Files\Content.IE5\QZW61W2X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173" y="1981200"/>
            <a:ext cx="1827212" cy="218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buchanan\AppData\Local\Microsoft\Windows\Temporary Internet Files\Content.IE5\QZW61W2X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58" y="4424363"/>
            <a:ext cx="1827213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15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with concussions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09" y="1600199"/>
            <a:ext cx="5905324" cy="4970615"/>
          </a:xfrm>
        </p:spPr>
        <p:txBody>
          <a:bodyPr>
            <a:normAutofit/>
          </a:bodyPr>
          <a:lstStyle/>
          <a:p>
            <a:r>
              <a:rPr lang="en-US" dirty="0" smtClean="0"/>
              <a:t>Hockey</a:t>
            </a:r>
          </a:p>
          <a:p>
            <a:r>
              <a:rPr lang="en-US" dirty="0" smtClean="0"/>
              <a:t>Lacrosse </a:t>
            </a:r>
          </a:p>
          <a:p>
            <a:r>
              <a:rPr lang="en-US" dirty="0" smtClean="0"/>
              <a:t>Rugby</a:t>
            </a:r>
          </a:p>
          <a:p>
            <a:r>
              <a:rPr lang="en-US" dirty="0" smtClean="0"/>
              <a:t>Baseball</a:t>
            </a:r>
          </a:p>
          <a:p>
            <a:r>
              <a:rPr lang="en-US" dirty="0" smtClean="0"/>
              <a:t>Wrestling</a:t>
            </a:r>
          </a:p>
          <a:p>
            <a:r>
              <a:rPr lang="en-US" dirty="0" smtClean="0"/>
              <a:t>Boxing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  <p:pic>
        <p:nvPicPr>
          <p:cNvPr id="1026" name="Picture 2" descr="C:\Users\cbuchanan\AppData\Local\Microsoft\Windows\Temporary Internet Files\Content.IE5\XGJZ7P72\MC9001574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472" y="2298417"/>
            <a:ext cx="1837328" cy="151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43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399196"/>
            <a:ext cx="7029450" cy="563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it happens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head is jarred</a:t>
            </a:r>
          </a:p>
          <a:p>
            <a:r>
              <a:rPr lang="en-US" dirty="0" smtClean="0"/>
              <a:t>The head is </a:t>
            </a:r>
            <a:r>
              <a:rPr lang="en-US" dirty="0" err="1" smtClean="0"/>
              <a:t>hitten</a:t>
            </a:r>
            <a:r>
              <a:rPr lang="en-US" dirty="0" smtClean="0"/>
              <a:t> with an object causing the brain to shake</a:t>
            </a:r>
          </a:p>
          <a:p>
            <a:r>
              <a:rPr lang="en-US" dirty="0" smtClean="0"/>
              <a:t>The brain is caused to hit against the skull</a:t>
            </a:r>
            <a:endParaRPr lang="en-US" dirty="0"/>
          </a:p>
        </p:txBody>
      </p:sp>
      <p:pic>
        <p:nvPicPr>
          <p:cNvPr id="2051" name="Picture 3" descr="C:\Users\cbuchanan\AppData\Local\Microsoft\Windows\Temporary Internet Files\Content.IE5\XGJZ7P72\MP90032116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00600"/>
            <a:ext cx="3124200" cy="173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prevent concussions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always have mouth in contact sports to prevent injuries.</a:t>
            </a:r>
          </a:p>
          <a:p>
            <a:pPr marL="0" indent="0">
              <a:buNone/>
            </a:pPr>
            <a:r>
              <a:rPr lang="en-US" dirty="0" smtClean="0"/>
              <a:t>Have proper gear for your sport.</a:t>
            </a:r>
          </a:p>
          <a:p>
            <a:pPr marL="0" indent="0">
              <a:buNone/>
            </a:pPr>
            <a:r>
              <a:rPr lang="en-US" dirty="0" smtClean="0"/>
              <a:t>Always have someone who knows first aid to prevent concussions.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Video link    </a:t>
            </a:r>
            <a:r>
              <a:rPr lang="en-US" dirty="0" smtClean="0">
                <a:hlinkClick r:id="rId2"/>
              </a:rPr>
              <a:t>http://www.youtube.com/watch?v=_CPX48vwaEA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8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cure for concussions yet but they no how to identify if someone has one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mtClean="0">
                <a:hlinkClick r:id="rId2"/>
              </a:rPr>
              <a:t>http://www.youtube.com/watch?v=55u5Ivx31og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credits: youtube.com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4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123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Concussions in sports</vt:lpstr>
      <vt:lpstr>Sports with concussions</vt:lpstr>
      <vt:lpstr>How it happens</vt:lpstr>
      <vt:lpstr>How to prevent concussions</vt:lpstr>
      <vt:lpstr>Cure</vt:lpstr>
    </vt:vector>
  </TitlesOfParts>
  <Company>DTSD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Concussions in sports</dc:title>
  <dc:creator>Buchanan,Cole</dc:creator>
  <cp:lastModifiedBy>Derry Township SD Derry Township SD</cp:lastModifiedBy>
  <cp:revision>8</cp:revision>
  <dcterms:created xsi:type="dcterms:W3CDTF">2013-12-05T17:12:49Z</dcterms:created>
  <dcterms:modified xsi:type="dcterms:W3CDTF">2013-12-10T17:37:26Z</dcterms:modified>
</cp:coreProperties>
</file>